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4F9BC6-716A-4FB5-BFB0-B7F46EC614AD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B3B49AA-DB09-4F13-A33A-7B9326BDF6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9/13 and 9/14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Make up 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1162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Esponja</a:t>
            </a:r>
            <a:r>
              <a:rPr lang="en-US" sz="2400" dirty="0" smtClean="0"/>
              <a:t>: </a:t>
            </a:r>
            <a:r>
              <a:rPr lang="en-US" sz="2400" dirty="0" err="1" smtClean="0"/>
              <a:t>Termina</a:t>
            </a:r>
            <a:r>
              <a:rPr lang="en-US" sz="2400" dirty="0" smtClean="0"/>
              <a:t> de </a:t>
            </a:r>
            <a:r>
              <a:rPr lang="en-US" sz="2400" dirty="0" err="1" smtClean="0"/>
              <a:t>contrastar</a:t>
            </a:r>
            <a:r>
              <a:rPr lang="en-US" sz="2400" dirty="0" smtClean="0"/>
              <a:t> y </a:t>
            </a:r>
            <a:r>
              <a:rPr lang="en-US" sz="2400" dirty="0" err="1" smtClean="0"/>
              <a:t>comparar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5711952"/>
          </a:xfrm>
        </p:spPr>
        <p:txBody>
          <a:bodyPr>
            <a:normAutofit/>
          </a:bodyPr>
          <a:lstStyle/>
          <a:p>
            <a:r>
              <a:rPr lang="en-US" dirty="0" smtClean="0"/>
              <a:t>Ayer Rosa </a:t>
            </a:r>
            <a:r>
              <a:rPr lang="en-US" dirty="0" err="1" smtClean="0"/>
              <a:t>salió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casa </a:t>
            </a:r>
            <a:r>
              <a:rPr lang="en-US" dirty="0" err="1" smtClean="0"/>
              <a:t>para</a:t>
            </a:r>
            <a:r>
              <a:rPr lang="en-US" dirty="0" smtClean="0"/>
              <a:t> la </a:t>
            </a:r>
            <a:r>
              <a:rPr lang="en-US" dirty="0" err="1" smtClean="0"/>
              <a:t>escuela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7:00 de la </a:t>
            </a:r>
            <a:r>
              <a:rPr lang="en-US" dirty="0" err="1" smtClean="0"/>
              <a:t>mañana</a:t>
            </a:r>
            <a:r>
              <a:rPr lang="en-US" dirty="0" smtClean="0"/>
              <a:t>, </a:t>
            </a: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estaba</a:t>
            </a:r>
            <a:r>
              <a:rPr lang="en-US" dirty="0" smtClean="0"/>
              <a:t> </a:t>
            </a:r>
            <a:r>
              <a:rPr lang="en-US" dirty="0" err="1" smtClean="0"/>
              <a:t>lloviendo</a:t>
            </a:r>
            <a:r>
              <a:rPr lang="en-US" dirty="0" smtClean="0"/>
              <a:t> </a:t>
            </a:r>
            <a:r>
              <a:rPr lang="en-US" dirty="0" err="1" smtClean="0"/>
              <a:t>perdió</a:t>
            </a:r>
            <a:r>
              <a:rPr lang="en-US" dirty="0" smtClean="0"/>
              <a:t> el </a:t>
            </a:r>
            <a:r>
              <a:rPr lang="en-US" dirty="0" err="1" smtClean="0"/>
              <a:t>autobús</a:t>
            </a:r>
            <a:r>
              <a:rPr lang="en-US" dirty="0" smtClean="0"/>
              <a:t> </a:t>
            </a:r>
            <a:r>
              <a:rPr lang="en-US" dirty="0" err="1" smtClean="0"/>
              <a:t>escolar</a:t>
            </a:r>
            <a:r>
              <a:rPr lang="en-US" dirty="0" smtClean="0"/>
              <a:t>. Ella </a:t>
            </a:r>
            <a:r>
              <a:rPr lang="en-US" dirty="0" err="1" smtClean="0"/>
              <a:t>tuvo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llamar</a:t>
            </a:r>
            <a:r>
              <a:rPr lang="en-US" dirty="0" smtClean="0"/>
              <a:t> a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mamá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poder</a:t>
            </a:r>
            <a:r>
              <a:rPr lang="en-US" dirty="0" smtClean="0"/>
              <a:t> </a:t>
            </a:r>
            <a:r>
              <a:rPr lang="en-US" dirty="0" err="1" smtClean="0"/>
              <a:t>llegar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. </a:t>
            </a:r>
            <a:r>
              <a:rPr lang="en-US" dirty="0" err="1" smtClean="0"/>
              <a:t>Aunque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mamá</a:t>
            </a:r>
            <a:r>
              <a:rPr lang="en-US" dirty="0" smtClean="0"/>
              <a:t> se </a:t>
            </a:r>
            <a:r>
              <a:rPr lang="en-US" dirty="0" err="1" smtClean="0"/>
              <a:t>dio</a:t>
            </a:r>
            <a:r>
              <a:rPr lang="en-US" dirty="0" smtClean="0"/>
              <a:t> </a:t>
            </a:r>
            <a:r>
              <a:rPr lang="en-US" dirty="0" err="1" smtClean="0"/>
              <a:t>prisa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llegó</a:t>
            </a:r>
            <a:r>
              <a:rPr lang="en-US" dirty="0" smtClean="0"/>
              <a:t> </a:t>
            </a:r>
            <a:r>
              <a:rPr lang="en-US" dirty="0" err="1" smtClean="0"/>
              <a:t>tarde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. </a:t>
            </a:r>
            <a:r>
              <a:rPr lang="en-US" dirty="0" err="1" smtClean="0"/>
              <a:t>Después</a:t>
            </a:r>
            <a:r>
              <a:rPr lang="en-US" dirty="0" smtClean="0"/>
              <a:t> de un </a:t>
            </a:r>
            <a:r>
              <a:rPr lang="en-US" dirty="0" err="1" smtClean="0"/>
              <a:t>día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dificil</a:t>
            </a:r>
            <a:r>
              <a:rPr lang="en-US" dirty="0" smtClean="0"/>
              <a:t>, Rosa </a:t>
            </a:r>
            <a:r>
              <a:rPr lang="en-US" dirty="0" err="1" smtClean="0"/>
              <a:t>regresó</a:t>
            </a:r>
            <a:r>
              <a:rPr lang="en-US" dirty="0" smtClean="0"/>
              <a:t> a casa.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r>
              <a:rPr lang="en-US" dirty="0" smtClean="0"/>
              <a:t> </a:t>
            </a:r>
            <a:r>
              <a:rPr lang="en-US" dirty="0" err="1" smtClean="0"/>
              <a:t>allí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tuvo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los </a:t>
            </a:r>
            <a:r>
              <a:rPr lang="en-US" dirty="0" err="1" smtClean="0"/>
              <a:t>quehaceres</a:t>
            </a:r>
            <a:r>
              <a:rPr lang="en-US" dirty="0" smtClean="0"/>
              <a:t> y la </a:t>
            </a:r>
            <a:r>
              <a:rPr lang="en-US" dirty="0" err="1" smtClean="0"/>
              <a:t>tarea</a:t>
            </a:r>
            <a:r>
              <a:rPr lang="en-US" dirty="0" smtClean="0"/>
              <a:t>. Para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quehaceres</a:t>
            </a:r>
            <a:r>
              <a:rPr lang="en-US" dirty="0" smtClean="0"/>
              <a:t> Rosa </a:t>
            </a:r>
            <a:r>
              <a:rPr lang="en-US" dirty="0" err="1" smtClean="0"/>
              <a:t>lavó</a:t>
            </a:r>
            <a:r>
              <a:rPr lang="en-US" dirty="0" smtClean="0"/>
              <a:t> los </a:t>
            </a:r>
            <a:r>
              <a:rPr lang="en-US" dirty="0" err="1" smtClean="0"/>
              <a:t>platos</a:t>
            </a:r>
            <a:r>
              <a:rPr lang="en-US" dirty="0" smtClean="0"/>
              <a:t>, </a:t>
            </a:r>
            <a:r>
              <a:rPr lang="en-US" dirty="0" err="1" smtClean="0"/>
              <a:t>limpió</a:t>
            </a:r>
            <a:r>
              <a:rPr lang="en-US" dirty="0" smtClean="0"/>
              <a:t> el </a:t>
            </a:r>
            <a:r>
              <a:rPr lang="en-US" dirty="0" err="1" smtClean="0"/>
              <a:t>baño</a:t>
            </a:r>
            <a:r>
              <a:rPr lang="en-US" dirty="0" smtClean="0"/>
              <a:t> y </a:t>
            </a:r>
            <a:r>
              <a:rPr lang="en-US" dirty="0" err="1" smtClean="0"/>
              <a:t>sacó</a:t>
            </a:r>
            <a:r>
              <a:rPr lang="en-US" dirty="0" smtClean="0"/>
              <a:t> la </a:t>
            </a:r>
            <a:r>
              <a:rPr lang="en-US" dirty="0" err="1" smtClean="0"/>
              <a:t>basura</a:t>
            </a:r>
            <a:r>
              <a:rPr lang="en-US" dirty="0" smtClean="0"/>
              <a:t>.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terminó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miró</a:t>
            </a:r>
            <a:r>
              <a:rPr lang="en-US" dirty="0" smtClean="0"/>
              <a:t> la </a:t>
            </a:r>
            <a:r>
              <a:rPr lang="en-US" dirty="0" err="1" smtClean="0"/>
              <a:t>tele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un </a:t>
            </a:r>
            <a:r>
              <a:rPr lang="en-US" dirty="0" err="1" smtClean="0"/>
              <a:t>rato</a:t>
            </a:r>
            <a:r>
              <a:rPr lang="en-US" dirty="0" smtClean="0"/>
              <a:t>. </a:t>
            </a:r>
            <a:r>
              <a:rPr lang="en-US" dirty="0" err="1" smtClean="0"/>
              <a:t>Entonces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padres </a:t>
            </a:r>
            <a:r>
              <a:rPr lang="en-US" dirty="0" err="1" smtClean="0"/>
              <a:t>llegaron</a:t>
            </a:r>
            <a:r>
              <a:rPr lang="en-US" dirty="0" smtClean="0"/>
              <a:t> del </a:t>
            </a:r>
            <a:r>
              <a:rPr lang="en-US" dirty="0" err="1" smtClean="0"/>
              <a:t>trabajo</a:t>
            </a:r>
            <a:r>
              <a:rPr lang="en-US" dirty="0" smtClean="0"/>
              <a:t>. Rosa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mamá</a:t>
            </a:r>
            <a:r>
              <a:rPr lang="en-US" dirty="0" smtClean="0"/>
              <a:t> y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papá</a:t>
            </a:r>
            <a:r>
              <a:rPr lang="en-US" dirty="0" smtClean="0"/>
              <a:t> </a:t>
            </a:r>
            <a:r>
              <a:rPr lang="en-US" dirty="0" err="1" smtClean="0"/>
              <a:t>cenaron</a:t>
            </a:r>
            <a:r>
              <a:rPr lang="en-US" dirty="0" smtClean="0"/>
              <a:t> y </a:t>
            </a:r>
            <a:r>
              <a:rPr lang="en-US" dirty="0" err="1" smtClean="0"/>
              <a:t>charlaron</a:t>
            </a:r>
            <a:r>
              <a:rPr lang="en-US" dirty="0" smtClean="0"/>
              <a:t> un </a:t>
            </a:r>
            <a:r>
              <a:rPr lang="en-US" dirty="0" err="1" smtClean="0"/>
              <a:t>poco</a:t>
            </a:r>
            <a:r>
              <a:rPr lang="en-US" dirty="0" smtClean="0"/>
              <a:t>.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r>
              <a:rPr lang="en-US" dirty="0" smtClean="0"/>
              <a:t> de la </a:t>
            </a:r>
            <a:r>
              <a:rPr lang="en-US" dirty="0" err="1" smtClean="0"/>
              <a:t>noche</a:t>
            </a:r>
            <a:r>
              <a:rPr lang="en-US" dirty="0" smtClean="0"/>
              <a:t> la </a:t>
            </a:r>
            <a:r>
              <a:rPr lang="en-US" dirty="0" err="1" smtClean="0"/>
              <a:t>chica</a:t>
            </a:r>
            <a:r>
              <a:rPr lang="en-US" dirty="0" smtClean="0"/>
              <a:t> se </a:t>
            </a:r>
            <a:r>
              <a:rPr lang="en-US" dirty="0" err="1" smtClean="0"/>
              <a:t>fue</a:t>
            </a:r>
            <a:r>
              <a:rPr lang="en-US" dirty="0" smtClean="0"/>
              <a:t> a la </a:t>
            </a:r>
            <a:r>
              <a:rPr lang="en-US" dirty="0" err="1" smtClean="0"/>
              <a:t>cama</a:t>
            </a:r>
            <a:r>
              <a:rPr lang="en-US" dirty="0" smtClean="0"/>
              <a:t>. Ella se </a:t>
            </a:r>
            <a:r>
              <a:rPr lang="en-US" dirty="0" err="1" smtClean="0"/>
              <a:t>durmió</a:t>
            </a:r>
            <a:r>
              <a:rPr lang="en-US" dirty="0" smtClean="0"/>
              <a:t> </a:t>
            </a:r>
            <a:r>
              <a:rPr lang="en-US" dirty="0" err="1" smtClean="0"/>
              <a:t>enseguida</a:t>
            </a:r>
            <a:r>
              <a:rPr lang="en-US" dirty="0" smtClean="0"/>
              <a:t>,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tuvó</a:t>
            </a:r>
            <a:r>
              <a:rPr lang="en-US" dirty="0" smtClean="0"/>
              <a:t> un </a:t>
            </a:r>
            <a:r>
              <a:rPr lang="en-US" dirty="0" err="1" smtClean="0"/>
              <a:t>día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largo.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Esponja</a:t>
            </a:r>
            <a:endParaRPr lang="en-US" dirty="0" smtClean="0"/>
          </a:p>
          <a:p>
            <a:r>
              <a:rPr lang="en-US" dirty="0" smtClean="0"/>
              <a:t>Agenda</a:t>
            </a:r>
          </a:p>
          <a:p>
            <a:r>
              <a:rPr lang="en-US" dirty="0" err="1" smtClean="0"/>
              <a:t>Objetivos</a:t>
            </a:r>
            <a:endParaRPr lang="en-US" dirty="0" smtClean="0"/>
          </a:p>
          <a:p>
            <a:r>
              <a:rPr lang="en-US" dirty="0" err="1" smtClean="0"/>
              <a:t>Presentación</a:t>
            </a:r>
            <a:r>
              <a:rPr lang="en-US" dirty="0" smtClean="0"/>
              <a:t> de la </a:t>
            </a:r>
            <a:r>
              <a:rPr lang="en-US" dirty="0" err="1" smtClean="0"/>
              <a:t>esponja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. Y </a:t>
            </a:r>
            <a:r>
              <a:rPr lang="en-US" dirty="0" err="1" smtClean="0"/>
              <a:t>tú</a:t>
            </a:r>
            <a:r>
              <a:rPr lang="en-US" dirty="0" smtClean="0"/>
              <a:t>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hiciste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Presentación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Actividad</a:t>
            </a:r>
            <a:r>
              <a:rPr lang="en-US" dirty="0" smtClean="0"/>
              <a:t>: Y </a:t>
            </a:r>
            <a:r>
              <a:rPr lang="en-US" dirty="0" err="1" smtClean="0"/>
              <a:t>tú</a:t>
            </a:r>
            <a:r>
              <a:rPr lang="en-US" dirty="0" smtClean="0"/>
              <a:t>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hiciste</a:t>
            </a:r>
            <a:r>
              <a:rPr lang="en-US" dirty="0" smtClean="0"/>
              <a:t> </a:t>
            </a:r>
            <a:r>
              <a:rPr lang="en-US" dirty="0" err="1" smtClean="0"/>
              <a:t>ayer</a:t>
            </a:r>
            <a:r>
              <a:rPr lang="en-US" dirty="0" smtClean="0"/>
              <a:t>? (van a </a:t>
            </a:r>
            <a:r>
              <a:rPr lang="en-US" dirty="0" err="1" smtClean="0"/>
              <a:t>presentar</a:t>
            </a:r>
            <a:r>
              <a:rPr lang="en-US" dirty="0" smtClean="0"/>
              <a:t> a la </a:t>
            </a:r>
            <a:r>
              <a:rPr lang="en-US" dirty="0" err="1" smtClean="0"/>
              <a:t>clase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s-ES" dirty="0" smtClean="0"/>
              <a:t>Tu amiga/o y tú no tuvieron tiempo de hablar ayer en la escuela y tienen muchas cosas que contarse. Ahora tú decidiste llamarla y contarle sobre tu día ayer.  </a:t>
            </a:r>
            <a:endParaRPr lang="en-US" dirty="0" smtClean="0"/>
          </a:p>
          <a:p>
            <a:r>
              <a:rPr lang="es-ES" dirty="0" smtClean="0"/>
              <a:t>Estudiante A: estas llamando a tu amiga para contarle lo que te pasó ayer y saber cómo fue su día.</a:t>
            </a:r>
            <a:endParaRPr lang="en-US" dirty="0" smtClean="0"/>
          </a:p>
          <a:p>
            <a:r>
              <a:rPr lang="es-ES" dirty="0" smtClean="0"/>
              <a:t>Estudiante B: vas a hacer preguntas sobre el día de tu amiga/o y vas a dar información sobre tu día.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</TotalTime>
  <Words>272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Make up 3</vt:lpstr>
      <vt:lpstr>Esponja: Termina de contrastar y comparar</vt:lpstr>
      <vt:lpstr>Agenda</vt:lpstr>
      <vt:lpstr>Actividad: Y tú ¿qué hiciste ayer? (van a presentar a la clase)</vt:lpstr>
    </vt:vector>
  </TitlesOfParts>
  <Company>JCPS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up 3</dc:title>
  <dc:creator>Ana Castro</dc:creator>
  <cp:lastModifiedBy>Ana Castro</cp:lastModifiedBy>
  <cp:revision>1</cp:revision>
  <dcterms:created xsi:type="dcterms:W3CDTF">2012-09-13T20:16:08Z</dcterms:created>
  <dcterms:modified xsi:type="dcterms:W3CDTF">2012-09-13T20:18:49Z</dcterms:modified>
</cp:coreProperties>
</file>